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50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52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58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4027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92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43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340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6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61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38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1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02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89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2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8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87D0975-7CE1-4D5D-87DB-9920E9782063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9D5BCBA-7AA0-4B28-85AB-67E82832C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38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Рулетка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bg-BG" sz="8000" dirty="0" smtClean="0"/>
              <a:t>Проблеми и обяснения</a:t>
            </a:r>
          </a:p>
          <a:p>
            <a:endParaRPr lang="bg-BG" sz="8000" dirty="0"/>
          </a:p>
          <a:p>
            <a:endParaRPr lang="bg-BG" sz="8000" dirty="0"/>
          </a:p>
          <a:p>
            <a:r>
              <a:rPr lang="bg-BG" sz="8000" dirty="0" smtClean="0"/>
              <a:t>От Виктор Калев (</a:t>
            </a:r>
            <a:r>
              <a:rPr lang="en-US" sz="8000" dirty="0" err="1" smtClean="0"/>
              <a:t>kalevinho</a:t>
            </a:r>
            <a:r>
              <a:rPr lang="en-US" sz="8000" dirty="0" smtClean="0"/>
              <a:t>)</a:t>
            </a:r>
          </a:p>
          <a:p>
            <a:r>
              <a:rPr lang="bg-BG" sz="8000" dirty="0" smtClean="0"/>
              <a:t>И</a:t>
            </a:r>
          </a:p>
          <a:p>
            <a:r>
              <a:rPr lang="bg-BG" sz="8000" dirty="0" smtClean="0"/>
              <a:t>Кристиян Крумов (</a:t>
            </a:r>
            <a:r>
              <a:rPr lang="en-US" sz="8000" dirty="0" err="1" smtClean="0"/>
              <a:t>Bacho</a:t>
            </a:r>
            <a:r>
              <a:rPr lang="en-US" sz="8000" dirty="0" smtClean="0"/>
              <a:t>)</a:t>
            </a:r>
          </a:p>
          <a:p>
            <a:r>
              <a:rPr lang="bg-BG" sz="8000" dirty="0" smtClean="0"/>
              <a:t>КН 2ри курс</a:t>
            </a:r>
          </a:p>
          <a:p>
            <a:endParaRPr lang="bg-BG" dirty="0" smtClean="0"/>
          </a:p>
          <a:p>
            <a:endParaRPr lang="en-US" dirty="0"/>
          </a:p>
        </p:txBody>
      </p:sp>
      <p:pic>
        <p:nvPicPr>
          <p:cNvPr id="4" name="Ceca - Nevinost - (Official Video 2017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2250" y="24524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6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Вмъкване на звук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Записване и слагане</a:t>
            </a:r>
          </a:p>
          <a:p>
            <a:r>
              <a:rPr lang="en-US" dirty="0" smtClean="0"/>
              <a:t>Resources .</a:t>
            </a:r>
            <a:r>
              <a:rPr lang="en-US" dirty="0" err="1" smtClean="0"/>
              <a:t>resx</a:t>
            </a:r>
            <a:endParaRPr lang="en-US" dirty="0" smtClean="0"/>
          </a:p>
          <a:p>
            <a:r>
              <a:rPr lang="en-US" smtClean="0"/>
              <a:t>Embedded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2465831"/>
            <a:ext cx="4026408" cy="29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2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Специални Благорности на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Google</a:t>
            </a:r>
          </a:p>
          <a:p>
            <a:r>
              <a:rPr lang="en-US" dirty="0" smtClean="0"/>
              <a:t>Beer</a:t>
            </a:r>
          </a:p>
          <a:p>
            <a:r>
              <a:rPr lang="en-US" dirty="0" err="1" smtClean="0"/>
              <a:t>StackOverflow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52" y="2297575"/>
            <a:ext cx="5689664" cy="356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2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bg-BG" dirty="0" smtClean="0"/>
              <a:t>Благодарим за Вниманието 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25" y="1966944"/>
            <a:ext cx="5772150" cy="3190875"/>
          </a:xfrm>
        </p:spPr>
      </p:pic>
    </p:spTree>
    <p:extLst>
      <p:ext uri="{BB962C8B-B14F-4D97-AF65-F5344CB8AC3E}">
        <p14:creationId xmlns:p14="http://schemas.microsoft.com/office/powerpoint/2010/main" val="284998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Инсталация </a:t>
            </a:r>
          </a:p>
          <a:p>
            <a:r>
              <a:rPr lang="bg-BG" dirty="0" smtClean="0"/>
              <a:t>Правене на репозитори</a:t>
            </a:r>
          </a:p>
          <a:p>
            <a:r>
              <a:rPr lang="bg-BG" dirty="0" smtClean="0"/>
              <a:t>Свързване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049" y="3890962"/>
            <a:ext cx="334327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Съвместимост при </a:t>
            </a:r>
          </a:p>
          <a:p>
            <a:pPr marL="0" indent="0">
              <a:buNone/>
            </a:pPr>
            <a:r>
              <a:rPr lang="bg-BG" dirty="0" smtClean="0"/>
              <a:t>различни компютри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04" y="2531808"/>
            <a:ext cx="7354824" cy="413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9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ChipClone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Генериране на нов чип при натискане на мишката върху лейбъл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893114"/>
            <a:ext cx="913275" cy="913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70" y="2893114"/>
            <a:ext cx="6142114" cy="3505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205" y="2893114"/>
            <a:ext cx="3094782" cy="30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1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98% от цялата визлуализацията е с помоща на </a:t>
            </a:r>
            <a:r>
              <a:rPr lang="en-US" dirty="0" smtClean="0"/>
              <a:t>Paint</a:t>
            </a:r>
          </a:p>
          <a:p>
            <a:r>
              <a:rPr lang="bg-BG" dirty="0" smtClean="0"/>
              <a:t>Останалите 2% </a:t>
            </a:r>
            <a:r>
              <a:rPr lang="bg-BG" dirty="0"/>
              <a:t>с</a:t>
            </a:r>
            <a:r>
              <a:rPr lang="bg-BG" dirty="0" smtClean="0"/>
              <a:t> </a:t>
            </a:r>
            <a:r>
              <a:rPr lang="en-US" dirty="0" smtClean="0"/>
              <a:t>PowerPoint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7" y="3396681"/>
            <a:ext cx="5284851" cy="25469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387" y="3062795"/>
            <a:ext cx="6152511" cy="321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4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Array of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Как се прави и защо ни трябва 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48" y="2787777"/>
            <a:ext cx="7235952" cy="407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9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Разтягане на изображение с време</a:t>
            </a:r>
          </a:p>
          <a:p>
            <a:r>
              <a:rPr lang="bg-BG" dirty="0" smtClean="0"/>
              <a:t>Нагласяне</a:t>
            </a:r>
            <a:endParaRPr lang="en-US" dirty="0" smtClean="0"/>
          </a:p>
          <a:p>
            <a:r>
              <a:rPr lang="en-US" dirty="0" smtClean="0"/>
              <a:t>Time is Money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87" y="2946397"/>
            <a:ext cx="5334000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Fonts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Търсене на подфодящия фонт</a:t>
            </a:r>
          </a:p>
          <a:p>
            <a:r>
              <a:rPr lang="en-US" dirty="0" smtClean="0"/>
              <a:t>Baskerville Old Face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776" y="2431100"/>
            <a:ext cx="6769608" cy="38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Help Forum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bg-BG" dirty="0" smtClean="0"/>
              <a:t>Намиране на обща снимка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57" y="2998213"/>
            <a:ext cx="4785740" cy="29453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998213"/>
            <a:ext cx="4520184" cy="294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125</TotalTime>
  <Words>112</Words>
  <Application>Microsoft Office PowerPoint</Application>
  <PresentationFormat>Widescreen</PresentationFormat>
  <Paragraphs>40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Droplet</vt:lpstr>
      <vt:lpstr>Рулетка </vt:lpstr>
      <vt:lpstr>GitHub</vt:lpstr>
      <vt:lpstr>DPI</vt:lpstr>
      <vt:lpstr>ChipClone</vt:lpstr>
      <vt:lpstr>Paint</vt:lpstr>
      <vt:lpstr>Array of Labels</vt:lpstr>
      <vt:lpstr>Timer</vt:lpstr>
      <vt:lpstr>Fonts</vt:lpstr>
      <vt:lpstr>Help Forum</vt:lpstr>
      <vt:lpstr>Вмъкване на звук</vt:lpstr>
      <vt:lpstr>Специални Благорности на </vt:lpstr>
      <vt:lpstr>Благодарим за Вниманието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Рулетка </dc:title>
  <dc:creator>Viktor Kalev</dc:creator>
  <cp:lastModifiedBy>Viktor Kalev</cp:lastModifiedBy>
  <cp:revision>14</cp:revision>
  <dcterms:created xsi:type="dcterms:W3CDTF">2017-12-12T10:25:41Z</dcterms:created>
  <dcterms:modified xsi:type="dcterms:W3CDTF">2017-12-12T12:50:30Z</dcterms:modified>
</cp:coreProperties>
</file>